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C1971-7585-4965-BFD7-AD83972B46A1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C9822-AE96-4D04-B182-7D6915A8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105C8E-6AB3-4B8D-8F81-1A825C3DBA67}" type="datetime1">
              <a:rPr lang="en-US" smtClean="0"/>
              <a:t>7/27/2018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BBCF-6349-432C-908A-D8BF7B753A46}" type="datetime1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05DA-FA1A-42A3-9644-506EEB3B7E33}" type="datetime1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2581FF-AD9D-4D4E-98D5-0647D878DAD5}" type="datetime1">
              <a:rPr lang="en-US" smtClean="0"/>
              <a:t>7/27/2018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DBC535-D0CC-4086-A35F-DC5775C93A34}" type="datetime1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6DF8-EFD5-4BF1-9075-0A4C0C8FCD7D}" type="datetime1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0E13-CDD2-4C80-B7E5-2B08F4A5B5D9}" type="datetime1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2D843C-AAAE-45D8-9074-D8700FD64B72}" type="datetime1">
              <a:rPr lang="en-US" smtClean="0"/>
              <a:t>7/27/2018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F85C-4343-430C-B5D1-90AFDBA2E3EA}" type="datetime1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3B8C31-A1D7-42C7-8F39-BDEC66B8E932}" type="datetime1">
              <a:rPr lang="en-US" smtClean="0"/>
              <a:t>7/27/2018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C884F2-1A0A-4E67-90A4-8423E1508744}" type="datetime1">
              <a:rPr lang="en-US" smtClean="0"/>
              <a:t>7/27/2018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2FB7FE-BD63-4BA1-80E3-693A08C7647C}" type="datetime1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Scott Walls and Deb Rauner. Behavior Management Skills Guide. (2015)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8E56F2-E1AE-4AF2-A8C0-DE37210C3E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2ahUKEwjz7_yvopfZAhUSOKwKHc3kA5IQjRx6BAgAEAY&amp;url=http://www.quickmeme.com/meme/79uj&amp;psig=AOvVaw2ndjHY7XZa9LpXVBPqwQEr&amp;ust=1518211798741836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zu4W4pZfZAhWhxFkKHd4ZDFoQjRx6BAgAEAY&amp;url=https://www.pinterest.com/pin/479703797785206120/&amp;psig=AOvVaw2tNNGUnSsgY_nZwYjBYf0R&amp;ust=151821255272686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Dysregulation: </a:t>
            </a:r>
            <a:br>
              <a:rPr lang="en-US" dirty="0" smtClean="0"/>
            </a:br>
            <a:r>
              <a:rPr lang="en-US" dirty="0" smtClean="0"/>
              <a:t>Emotional &amp; behavioral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You Do: Assessments, Strategies, Behavioral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21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behavioral &amp; emotional dysregulation?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524000" cy="5755006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Level 1: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Odd noises;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Obstinate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Refusing to follow directions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Bothering others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Difficulty calming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u="sng" dirty="0" smtClean="0"/>
              <a:t>Level 2:</a:t>
            </a:r>
            <a:r>
              <a:rPr lang="en-US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Defiance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Temper Tantrums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Purposeful negative behaviors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Starting fights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Violating rules</a:t>
            </a:r>
          </a:p>
          <a:p>
            <a:endParaRPr lang="en-US" dirty="0" smtClean="0"/>
          </a:p>
          <a:p>
            <a:r>
              <a:rPr lang="en-US" b="1" u="sng" dirty="0" smtClean="0"/>
              <a:t>Level 3: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Hurting self or others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Property Destruction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Running Away</a:t>
            </a:r>
          </a:p>
          <a:p>
            <a:endParaRPr lang="en-US" dirty="0" smtClean="0"/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Image result for temper tantrums memes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r="5000"/>
          <a:stretch>
            <a:fillRect/>
          </a:stretch>
        </p:blipFill>
        <p:spPr bwMode="auto">
          <a:xfrm>
            <a:off x="228600" y="228600"/>
            <a:ext cx="57912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0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emper tantrums mem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6248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8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behavioral &amp; emotional dysregulation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Assessments:</a:t>
            </a:r>
          </a:p>
          <a:p>
            <a:r>
              <a:rPr lang="en-US" dirty="0" smtClean="0"/>
              <a:t>Now that we are aware of the different levels of behaviors, how do we know what and how to address?</a:t>
            </a:r>
          </a:p>
          <a:p>
            <a:r>
              <a:rPr lang="en-US" dirty="0" smtClean="0"/>
              <a:t>Assessment is a good place to start, you want to do some direct observations, intake form/problem checklist with parents, Functional Behavior Assessment (FBA), </a:t>
            </a:r>
            <a:r>
              <a:rPr lang="en-US" dirty="0" err="1" smtClean="0"/>
              <a:t>Reinforcer</a:t>
            </a:r>
            <a:r>
              <a:rPr lang="en-US" dirty="0" smtClean="0"/>
              <a:t> Inventories, to name a few.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Assessments allow you to identify the target behavior, i.e. what are you going to work on first?</a:t>
            </a:r>
          </a:p>
          <a:p>
            <a:r>
              <a:rPr lang="en-US" dirty="0" smtClean="0"/>
              <a:t>FBA allows you to collect data from observations and collaborative data from parents, previous teachers, etc.</a:t>
            </a:r>
          </a:p>
          <a:p>
            <a:r>
              <a:rPr lang="en-US" dirty="0" smtClean="0"/>
              <a:t>Data will assist you in identifying the intensity, frequency and duration of the target behavior.</a:t>
            </a:r>
          </a:p>
          <a:p>
            <a:r>
              <a:rPr lang="en-US" dirty="0" smtClean="0"/>
              <a:t>Leads you to the identification of the function of the behavior(s):</a:t>
            </a:r>
          </a:p>
          <a:p>
            <a:pPr lvl="1"/>
            <a:r>
              <a:rPr lang="en-US" sz="1400" dirty="0" smtClean="0"/>
              <a:t>Skill deficit: a skill the child does not know how to do, i.e. “can’t”</a:t>
            </a:r>
          </a:p>
          <a:p>
            <a:pPr lvl="1"/>
            <a:r>
              <a:rPr lang="en-US" sz="1400" dirty="0" smtClean="0"/>
              <a:t>Performance deficit: child knows the skill however doesn’t do it consistently, i.e. “won’t” </a:t>
            </a:r>
          </a:p>
          <a:p>
            <a:pPr lvl="1"/>
            <a:r>
              <a:rPr lang="en-US" sz="1400" dirty="0" smtClean="0"/>
              <a:t>Pain: emotional or physical pain</a:t>
            </a:r>
          </a:p>
          <a:p>
            <a:pPr lvl="1"/>
            <a:r>
              <a:rPr lang="en-US" sz="1400" dirty="0" smtClean="0"/>
              <a:t>Sensory deficits: i.e. hearing levels need adjustment; visual adjustments, certain smells; foods</a:t>
            </a:r>
          </a:p>
          <a:p>
            <a:pPr lvl="1"/>
            <a:r>
              <a:rPr lang="en-US" sz="1400" dirty="0" smtClean="0"/>
              <a:t>Attention: any attention is better than no attention</a:t>
            </a:r>
          </a:p>
          <a:p>
            <a:pPr lvl="1"/>
            <a:r>
              <a:rPr lang="en-US" sz="1400" dirty="0" smtClean="0"/>
              <a:t>Control:  over one’s environment, power over emotions, power over decisions</a:t>
            </a:r>
          </a:p>
          <a:p>
            <a:pPr lvl="1"/>
            <a:r>
              <a:rPr lang="en-US" sz="1400" dirty="0" smtClean="0"/>
              <a:t>Escape: because the child is confused, what he is doing is too  hard=incompetence, to get attention, doesn’t want to be there</a:t>
            </a:r>
          </a:p>
          <a:p>
            <a:pPr lvl="1"/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behavioral &amp; emotional </a:t>
            </a:r>
            <a:r>
              <a:rPr lang="en-US" dirty="0" smtClean="0"/>
              <a:t>dysregulation?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Strategies:</a:t>
            </a:r>
          </a:p>
          <a:p>
            <a:pPr lvl="2"/>
            <a:r>
              <a:rPr lang="en-US" sz="1200" dirty="0" smtClean="0"/>
              <a:t>Distraction:</a:t>
            </a:r>
          </a:p>
          <a:p>
            <a:pPr lvl="3"/>
            <a:r>
              <a:rPr lang="en-US" sz="1200" dirty="0" smtClean="0"/>
              <a:t>Premade errands to send the child or tasks to do to assist in diffusing the escalation</a:t>
            </a:r>
          </a:p>
          <a:p>
            <a:pPr lvl="2"/>
            <a:r>
              <a:rPr lang="en-US" sz="1200" dirty="0" smtClean="0"/>
              <a:t>Use of Schedule:</a:t>
            </a:r>
          </a:p>
          <a:p>
            <a:pPr lvl="3"/>
            <a:r>
              <a:rPr lang="en-US" sz="1000" dirty="0" smtClean="0"/>
              <a:t>Be flexible to re-do schedule, i.e. finishes assignment, allow break time, use of fidgets</a:t>
            </a:r>
          </a:p>
          <a:p>
            <a:pPr lvl="2"/>
            <a:r>
              <a:rPr lang="en-US" sz="1200" dirty="0" err="1" smtClean="0"/>
              <a:t>Premack</a:t>
            </a:r>
            <a:r>
              <a:rPr lang="en-US" sz="1200" dirty="0" smtClean="0"/>
              <a:t> Principle:</a:t>
            </a:r>
          </a:p>
          <a:p>
            <a:pPr lvl="3"/>
            <a:r>
              <a:rPr lang="en-US" sz="1000" dirty="0" smtClean="0"/>
              <a:t>First, Then</a:t>
            </a:r>
          </a:p>
          <a:p>
            <a:pPr lvl="3"/>
            <a:r>
              <a:rPr lang="en-US" sz="1000" dirty="0" smtClean="0"/>
              <a:t>See Slide</a:t>
            </a:r>
          </a:p>
          <a:p>
            <a:pPr lvl="2"/>
            <a:r>
              <a:rPr lang="en-US" sz="1200" dirty="0" smtClean="0"/>
              <a:t>Out of Classroom Conversation:</a:t>
            </a:r>
          </a:p>
          <a:p>
            <a:pPr lvl="3"/>
            <a:r>
              <a:rPr lang="en-US" sz="1000" dirty="0" smtClean="0"/>
              <a:t>Have a teacher/staff walk out of class with child to assist in de-escalation to identify a plan, i.e. remind him of his break card he can use</a:t>
            </a:r>
          </a:p>
          <a:p>
            <a:pPr lvl="2"/>
            <a:r>
              <a:rPr lang="en-US" sz="1200" dirty="0" smtClean="0"/>
              <a:t>My Turn/Your Turn:</a:t>
            </a:r>
          </a:p>
          <a:p>
            <a:pPr lvl="3"/>
            <a:r>
              <a:rPr lang="en-US" sz="1000" dirty="0" smtClean="0"/>
              <a:t>Create a badge stating “my turn” on one side and “your turn on the other side</a:t>
            </a:r>
          </a:p>
          <a:p>
            <a:pPr lvl="2"/>
            <a:r>
              <a:rPr lang="en-US" sz="1200" dirty="0" smtClean="0"/>
              <a:t>Special Word:</a:t>
            </a:r>
          </a:p>
          <a:p>
            <a:pPr lvl="3"/>
            <a:r>
              <a:rPr lang="en-US" sz="1000" dirty="0" smtClean="0"/>
              <a:t>Teacher &amp; student can a special word/cue to initiate a break, i.e. “it’s cloudy”</a:t>
            </a:r>
          </a:p>
          <a:p>
            <a:pPr lvl="2"/>
            <a:r>
              <a:rPr lang="en-US" sz="1200" dirty="0" smtClean="0"/>
              <a:t>Use of a break card:</a:t>
            </a:r>
          </a:p>
          <a:p>
            <a:pPr lvl="3"/>
            <a:r>
              <a:rPr lang="en-US" sz="1000" dirty="0" smtClean="0"/>
              <a:t>Teacher/student can initiate break card</a:t>
            </a:r>
          </a:p>
          <a:p>
            <a:pPr lvl="3"/>
            <a:r>
              <a:rPr lang="en-US" sz="1000" dirty="0" smtClean="0"/>
              <a:t>Designate place for break</a:t>
            </a:r>
          </a:p>
          <a:p>
            <a:pPr marL="1005840" lvl="3" indent="0">
              <a:buNone/>
            </a:pPr>
            <a:endParaRPr lang="en-US" sz="1000" dirty="0" smtClean="0"/>
          </a:p>
          <a:p>
            <a:pPr marL="1005840" lvl="3" indent="0">
              <a:buNone/>
            </a:pPr>
            <a:endParaRPr lang="en-US" sz="1200" dirty="0" smtClean="0"/>
          </a:p>
          <a:p>
            <a:pPr lvl="3"/>
            <a:endParaRPr lang="en-US" sz="1200" dirty="0" smtClean="0"/>
          </a:p>
          <a:p>
            <a:pPr marL="1005840" lvl="3" indent="0">
              <a:buNone/>
            </a:pPr>
            <a:endParaRPr lang="en-US" dirty="0" smtClean="0"/>
          </a:p>
          <a:p>
            <a:pPr marL="1005840" lvl="3" indent="0">
              <a:buNone/>
            </a:pPr>
            <a:endParaRPr lang="en-US" dirty="0" smtClean="0"/>
          </a:p>
          <a:p>
            <a:pPr marL="1005840" lvl="3" indent="0">
              <a:buNone/>
            </a:pP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pic>
        <p:nvPicPr>
          <p:cNvPr id="3075" name="Picture 3" descr="C:\Users\laucoffep\AppData\Local\Microsoft\Windows\Temporary Internet Files\Content.IE5\RX8T2E90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ucoffep\AppData\Local\Microsoft\Windows\Temporary Internet Files\Content.IE5\TSP05HCO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aucoffep\AppData\Local\Microsoft\Windows\Temporary Internet Files\Content.IE5\38KUHW9I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3425190"/>
            <a:ext cx="15240" cy="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Intervention Activities:</a:t>
            </a:r>
          </a:p>
          <a:p>
            <a:pPr lvl="1"/>
            <a:r>
              <a:rPr lang="en-US" sz="1300" dirty="0" smtClean="0"/>
              <a:t>Identify the preferred activities from inventory</a:t>
            </a:r>
          </a:p>
          <a:p>
            <a:pPr lvl="1"/>
            <a:r>
              <a:rPr lang="en-US" sz="1300" dirty="0" smtClean="0"/>
              <a:t>Set up small rewards that relate to the preference</a:t>
            </a:r>
          </a:p>
          <a:p>
            <a:pPr lvl="1"/>
            <a:r>
              <a:rPr lang="en-US" sz="1300" dirty="0" smtClean="0"/>
              <a:t>Identify behaviors to </a:t>
            </a:r>
            <a:r>
              <a:rPr lang="en-US" sz="1300" b="1" dirty="0" smtClean="0"/>
              <a:t>earn </a:t>
            </a:r>
            <a:r>
              <a:rPr lang="en-US" sz="1300" dirty="0" smtClean="0"/>
              <a:t>rewards</a:t>
            </a:r>
          </a:p>
          <a:p>
            <a:pPr lvl="1"/>
            <a:r>
              <a:rPr lang="en-US" sz="1300" dirty="0" smtClean="0"/>
              <a:t>Set a time period of when the </a:t>
            </a:r>
            <a:r>
              <a:rPr lang="en-US" sz="1300" dirty="0" err="1" smtClean="0"/>
              <a:t>reinforcers</a:t>
            </a:r>
            <a:r>
              <a:rPr lang="en-US" sz="1300" dirty="0" smtClean="0"/>
              <a:t> will be given and how to earn the GRAND PRIZE:</a:t>
            </a:r>
          </a:p>
          <a:p>
            <a:pPr lvl="2"/>
            <a:r>
              <a:rPr lang="en-US" sz="1000" dirty="0" smtClean="0"/>
              <a:t>Trip to the movies/DVD for class/Comic Book</a:t>
            </a:r>
          </a:p>
          <a:p>
            <a:pPr lvl="2"/>
            <a:r>
              <a:rPr lang="en-US" sz="1000" dirty="0" smtClean="0"/>
              <a:t>Phone call to parents</a:t>
            </a:r>
          </a:p>
          <a:p>
            <a:pPr lvl="2"/>
            <a:r>
              <a:rPr lang="en-US" sz="1000" dirty="0" smtClean="0"/>
              <a:t>Listen to Music</a:t>
            </a:r>
          </a:p>
          <a:p>
            <a:pPr lvl="2"/>
            <a:r>
              <a:rPr lang="en-US" sz="1000" dirty="0" smtClean="0"/>
              <a:t>Earn time to play with their games, i.e. UNO</a:t>
            </a:r>
          </a:p>
          <a:p>
            <a:pPr lvl="2"/>
            <a:r>
              <a:rPr lang="en-US" sz="1000" dirty="0" smtClean="0"/>
              <a:t>Beauty Time</a:t>
            </a:r>
          </a:p>
          <a:p>
            <a:pPr lvl="2"/>
            <a:r>
              <a:rPr lang="en-US" sz="1000" dirty="0" smtClean="0"/>
              <a:t>Early Out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Behavioral plans:</a:t>
            </a:r>
          </a:p>
          <a:p>
            <a:pPr lvl="2"/>
            <a:r>
              <a:rPr lang="en-US" sz="1300" dirty="0" smtClean="0"/>
              <a:t>From these inventories you can identify the following:</a:t>
            </a:r>
          </a:p>
          <a:p>
            <a:pPr lvl="3"/>
            <a:r>
              <a:rPr lang="en-US" sz="1100" dirty="0" smtClean="0"/>
              <a:t>Token Systems</a:t>
            </a:r>
          </a:p>
          <a:p>
            <a:pPr lvl="3"/>
            <a:r>
              <a:rPr lang="en-US" sz="1200" dirty="0" smtClean="0"/>
              <a:t>Tangibles/objects</a:t>
            </a:r>
          </a:p>
          <a:p>
            <a:pPr lvl="3"/>
            <a:r>
              <a:rPr lang="en-US" sz="1200" dirty="0" smtClean="0"/>
              <a:t>Also can be edibles</a:t>
            </a:r>
          </a:p>
          <a:p>
            <a:pPr lvl="3"/>
            <a:r>
              <a:rPr lang="en-US" sz="1200" dirty="0" smtClean="0"/>
              <a:t>Activity </a:t>
            </a:r>
            <a:r>
              <a:rPr lang="en-US" sz="1200" dirty="0" err="1" smtClean="0"/>
              <a:t>reinforcer</a:t>
            </a:r>
            <a:endParaRPr lang="en-US" sz="1200" dirty="0"/>
          </a:p>
          <a:p>
            <a:pPr lvl="3"/>
            <a:r>
              <a:rPr lang="en-US" sz="1200" dirty="0" smtClean="0"/>
              <a:t>Preferred activity</a:t>
            </a:r>
          </a:p>
          <a:p>
            <a:pPr lvl="3"/>
            <a:r>
              <a:rPr lang="en-US" sz="1200" dirty="0" smtClean="0"/>
              <a:t>Sensory </a:t>
            </a:r>
            <a:r>
              <a:rPr lang="en-US" sz="1200" dirty="0" err="1" smtClean="0"/>
              <a:t>reinforcers</a:t>
            </a:r>
            <a:endParaRPr lang="en-US" sz="1200" dirty="0" smtClean="0"/>
          </a:p>
          <a:p>
            <a:pPr lvl="4"/>
            <a:r>
              <a:rPr lang="en-US" sz="1100" dirty="0" smtClean="0"/>
              <a:t>Water, smells, music, rocking</a:t>
            </a:r>
          </a:p>
          <a:p>
            <a:pPr lvl="4"/>
            <a:r>
              <a:rPr lang="en-US" sz="1100" dirty="0" smtClean="0"/>
              <a:t>Create sensory boxes</a:t>
            </a:r>
          </a:p>
          <a:p>
            <a:pPr marL="1280160" lvl="4" indent="0">
              <a:buNone/>
            </a:pPr>
            <a:endParaRPr lang="en-US" sz="1100" dirty="0"/>
          </a:p>
          <a:p>
            <a:pPr marL="1280160" lvl="4" indent="0">
              <a:buNone/>
            </a:pPr>
            <a:endParaRPr lang="en-US" sz="1100" dirty="0" smtClean="0"/>
          </a:p>
          <a:p>
            <a:pPr marL="1280160" lvl="4" indent="0">
              <a:buNone/>
            </a:pPr>
            <a:endParaRPr lang="en-US" sz="1100" dirty="0"/>
          </a:p>
          <a:p>
            <a:pPr marL="1280160" lvl="4" indent="0">
              <a:buNone/>
            </a:pPr>
            <a:endParaRPr lang="en-US" sz="1100" dirty="0" smtClean="0"/>
          </a:p>
          <a:p>
            <a:pPr marL="1280160" lvl="4" indent="0">
              <a:buNone/>
            </a:pPr>
            <a:endParaRPr lang="en-US" sz="1100" dirty="0"/>
          </a:p>
          <a:p>
            <a:pPr marL="1280160" lvl="4" indent="0">
              <a:buNone/>
            </a:pPr>
            <a:endParaRPr lang="en-US" sz="1100" dirty="0"/>
          </a:p>
          <a:p>
            <a:pPr marL="1280160" lvl="4" indent="0">
              <a:buNone/>
            </a:pPr>
            <a:endParaRPr lang="en-US" dirty="0" smtClean="0"/>
          </a:p>
          <a:p>
            <a:pPr marL="1280160" lvl="4" indent="0"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5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5461"/>
            <a:ext cx="7086600" cy="632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7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behavioral &amp; emotional dysregulation?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Calming Activities:</a:t>
            </a:r>
          </a:p>
          <a:p>
            <a:pPr lvl="1"/>
            <a:r>
              <a:rPr lang="en-US" sz="2000" dirty="0" smtClean="0"/>
              <a:t>Go for a walk</a:t>
            </a:r>
          </a:p>
          <a:p>
            <a:pPr lvl="1"/>
            <a:r>
              <a:rPr lang="en-US" sz="2000" dirty="0" smtClean="0"/>
              <a:t>Do a chore</a:t>
            </a:r>
          </a:p>
          <a:p>
            <a:pPr lvl="1"/>
            <a:r>
              <a:rPr lang="en-US" sz="2000" dirty="0" smtClean="0"/>
              <a:t>Listen to calm music</a:t>
            </a:r>
          </a:p>
          <a:p>
            <a:pPr lvl="1"/>
            <a:r>
              <a:rPr lang="en-US" sz="2000" dirty="0" smtClean="0"/>
              <a:t>Speak with a staff who is not involved with crisis</a:t>
            </a:r>
          </a:p>
          <a:p>
            <a:pPr lvl="1"/>
            <a:r>
              <a:rPr lang="en-US" sz="2000" dirty="0" smtClean="0"/>
              <a:t> Take deep breaths</a:t>
            </a:r>
          </a:p>
          <a:p>
            <a:pPr lvl="1"/>
            <a:r>
              <a:rPr lang="en-US" sz="2000" dirty="0" smtClean="0"/>
              <a:t>Drink a glass of water</a:t>
            </a:r>
          </a:p>
          <a:p>
            <a:pPr lvl="1"/>
            <a:r>
              <a:rPr lang="en-US" sz="2000" dirty="0" smtClean="0"/>
              <a:t>Systematic relaxation</a:t>
            </a:r>
          </a:p>
          <a:p>
            <a:pPr lvl="1"/>
            <a:r>
              <a:rPr lang="en-US" sz="2000" dirty="0" smtClean="0"/>
              <a:t>Guided Imagery</a:t>
            </a:r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Child’s Quiet Time:</a:t>
            </a:r>
          </a:p>
          <a:p>
            <a:pPr lvl="1"/>
            <a:r>
              <a:rPr lang="en-US" sz="1900" dirty="0" smtClean="0"/>
              <a:t>Initiate before the child has escalated</a:t>
            </a:r>
          </a:p>
          <a:p>
            <a:pPr lvl="1"/>
            <a:r>
              <a:rPr lang="en-US" sz="1900" dirty="0" smtClean="0"/>
              <a:t>“You seem like you’re not feeling well or upset”</a:t>
            </a:r>
          </a:p>
          <a:p>
            <a:pPr lvl="1"/>
            <a:r>
              <a:rPr lang="en-US" sz="1900" dirty="0" smtClean="0"/>
              <a:t>Offer quiet space and non-aggressive activity</a:t>
            </a:r>
          </a:p>
          <a:p>
            <a:pPr lvl="1"/>
            <a:r>
              <a:rPr lang="en-US" sz="1900" dirty="0" smtClean="0"/>
              <a:t>Let them stay in quiet time as long as they like</a:t>
            </a:r>
          </a:p>
          <a:p>
            <a:pPr lvl="1"/>
            <a:r>
              <a:rPr lang="en-US" sz="1900" dirty="0" smtClean="0"/>
              <a:t>Upon return: “it’s good you were able to do that”</a:t>
            </a:r>
          </a:p>
          <a:p>
            <a:pPr lvl="1"/>
            <a:r>
              <a:rPr lang="en-US" sz="1900" dirty="0" smtClean="0"/>
              <a:t>Offer “you can do this again if you need it, it is okay to ask for quiet time?</a:t>
            </a:r>
          </a:p>
          <a:p>
            <a:pPr lvl="1"/>
            <a:r>
              <a:rPr lang="en-US" sz="1900" dirty="0" smtClean="0"/>
              <a:t>Develop a plan to return to the area/activity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behavioral &amp; emotional dysregulation?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pPr lvl="1"/>
            <a:r>
              <a:rPr lang="en-US" dirty="0" smtClean="0"/>
              <a:t>Scott Walls and Deb </a:t>
            </a:r>
            <a:r>
              <a:rPr lang="en-US" dirty="0" err="1" smtClean="0"/>
              <a:t>Rausner</a:t>
            </a:r>
            <a:r>
              <a:rPr lang="en-US" dirty="0" smtClean="0"/>
              <a:t>. (2015) </a:t>
            </a:r>
            <a:r>
              <a:rPr lang="en-US" i="1" dirty="0" smtClean="0"/>
              <a:t>Behavior Management Skills Guide. </a:t>
            </a:r>
            <a:r>
              <a:rPr lang="en-US" dirty="0" smtClean="0"/>
              <a:t>PESI</a:t>
            </a:r>
            <a:r>
              <a:rPr lang="en-US" i="1" dirty="0" smtClean="0"/>
              <a:t> </a:t>
            </a:r>
            <a:r>
              <a:rPr lang="en-US" dirty="0" smtClean="0"/>
              <a:t>Publishing</a:t>
            </a:r>
          </a:p>
          <a:p>
            <a:pPr lvl="1"/>
            <a:r>
              <a:rPr lang="en-US" dirty="0" smtClean="0"/>
              <a:t>Jennifer Wilke-Deaton. (2014) </a:t>
            </a:r>
            <a:r>
              <a:rPr lang="en-US" i="1" dirty="0" smtClean="0"/>
              <a:t>Parenting Better Children: An 8 Week Skills Training Guide. </a:t>
            </a:r>
            <a:r>
              <a:rPr lang="en-US" dirty="0" smtClean="0"/>
              <a:t>PESI Publishing </a:t>
            </a:r>
          </a:p>
          <a:p>
            <a:pPr marL="365760" lvl="1" indent="0">
              <a:buNone/>
            </a:pPr>
            <a:endParaRPr lang="en-US" i="1" dirty="0" smtClean="0"/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5638800" cy="28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8E56F2-E1AE-4AF2-A8C0-DE37210C3E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2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</TotalTime>
  <Words>732</Words>
  <Application>Microsoft Office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Oriel</vt:lpstr>
      <vt:lpstr>Dysregulation:  Emotional &amp; behavioral</vt:lpstr>
      <vt:lpstr>What is behavioral &amp; emotional dysregulation?</vt:lpstr>
      <vt:lpstr>PowerPoint Presentation</vt:lpstr>
      <vt:lpstr>What is behavioral &amp; emotional dysregulation</vt:lpstr>
      <vt:lpstr>What is behavioral &amp; emotional dysregulation?</vt:lpstr>
      <vt:lpstr>PowerPoint Presentation</vt:lpstr>
      <vt:lpstr>What is behavioral &amp; emotional dysregulation?</vt:lpstr>
      <vt:lpstr>What is behavioral &amp; emotional dysregulation?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DCS Support</dc:creator>
  <cp:lastModifiedBy>McLeod, Christina R</cp:lastModifiedBy>
  <cp:revision>27</cp:revision>
  <cp:lastPrinted>2018-02-08T23:26:55Z</cp:lastPrinted>
  <dcterms:created xsi:type="dcterms:W3CDTF">2018-02-08T20:59:01Z</dcterms:created>
  <dcterms:modified xsi:type="dcterms:W3CDTF">2018-07-27T11:52:48Z</dcterms:modified>
</cp:coreProperties>
</file>